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307" r:id="rId5"/>
    <p:sldId id="261" r:id="rId6"/>
    <p:sldId id="309" r:id="rId7"/>
    <p:sldId id="308" r:id="rId8"/>
    <p:sldId id="28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25EA8D-E589-46EF-8D36-23538FA2455B}" v="27" dt="2021-08-18T13:50:17.8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46FE97-C8F8-41E0-870D-8E70D7E41A9A}" type="doc">
      <dgm:prSet loTypeId="urn:microsoft.com/office/officeart/2005/8/layout/hProcess11" loCatId="process" qsTypeId="urn:microsoft.com/office/officeart/2005/8/quickstyle/simple1" qsCatId="simple" csTypeId="urn:microsoft.com/office/officeart/2005/8/colors/accent0_2" csCatId="mainScheme" phldr="1"/>
      <dgm:spPr/>
    </dgm:pt>
    <dgm:pt modelId="{5A4B14F2-E56E-45AA-9005-8A24AA9FA02A}">
      <dgm:prSet phldrT="[Text]" phldr="0"/>
      <dgm:spPr/>
      <dgm:t>
        <a:bodyPr/>
        <a:lstStyle/>
        <a:p>
          <a:pPr rtl="0"/>
          <a:r>
            <a:rPr lang="en-US" dirty="0">
              <a:latin typeface="Arial" panose="020B0604020202020204"/>
            </a:rPr>
            <a:t> Register</a:t>
          </a:r>
          <a:endParaRPr lang="en-US" dirty="0"/>
        </a:p>
      </dgm:t>
    </dgm:pt>
    <dgm:pt modelId="{036B04B9-AC55-4AF8-BE32-EB3672083BC2}" type="parTrans" cxnId="{59DF6F64-0FB8-49DA-8149-A7BF7AC2BE54}">
      <dgm:prSet/>
      <dgm:spPr/>
      <dgm:t>
        <a:bodyPr/>
        <a:lstStyle/>
        <a:p>
          <a:endParaRPr lang="en-US"/>
        </a:p>
      </dgm:t>
    </dgm:pt>
    <dgm:pt modelId="{F62DA81E-6FA2-4769-8860-6877445427D9}" type="sibTrans" cxnId="{59DF6F64-0FB8-49DA-8149-A7BF7AC2BE54}">
      <dgm:prSet/>
      <dgm:spPr/>
      <dgm:t>
        <a:bodyPr/>
        <a:lstStyle/>
        <a:p>
          <a:endParaRPr lang="en-US"/>
        </a:p>
      </dgm:t>
    </dgm:pt>
    <dgm:pt modelId="{372D0C45-3E9B-495D-A54C-D4224D7B6DBC}">
      <dgm:prSet phldrT="[Text]" phldr="0"/>
      <dgm:spPr/>
      <dgm:t>
        <a:bodyPr/>
        <a:lstStyle/>
        <a:p>
          <a:r>
            <a:rPr lang="en-US" dirty="0">
              <a:latin typeface="Arial" panose="020B0604020202020204"/>
            </a:rPr>
            <a:t>Learn</a:t>
          </a:r>
          <a:endParaRPr lang="en-US" dirty="0"/>
        </a:p>
      </dgm:t>
    </dgm:pt>
    <dgm:pt modelId="{6ACEB9B7-CC08-42E4-A6D8-3A08815B6EFB}" type="parTrans" cxnId="{645C2BBA-FB7F-4CB3-8667-4F30F9ABCE17}">
      <dgm:prSet/>
      <dgm:spPr/>
      <dgm:t>
        <a:bodyPr/>
        <a:lstStyle/>
        <a:p>
          <a:endParaRPr lang="en-US"/>
        </a:p>
      </dgm:t>
    </dgm:pt>
    <dgm:pt modelId="{0ACA40D6-A483-4A30-86E7-17A8E976AD6C}" type="sibTrans" cxnId="{645C2BBA-FB7F-4CB3-8667-4F30F9ABCE17}">
      <dgm:prSet/>
      <dgm:spPr/>
      <dgm:t>
        <a:bodyPr/>
        <a:lstStyle/>
        <a:p>
          <a:endParaRPr lang="en-US"/>
        </a:p>
      </dgm:t>
    </dgm:pt>
    <dgm:pt modelId="{C42F3B24-E2A7-4D7B-B9EA-8429E3654BD1}">
      <dgm:prSet phldrT="[Text]" phldr="0"/>
      <dgm:spPr/>
      <dgm:t>
        <a:bodyPr/>
        <a:lstStyle/>
        <a:p>
          <a:r>
            <a:rPr lang="en-US" dirty="0">
              <a:latin typeface="Arial" panose="020B0604020202020204"/>
            </a:rPr>
            <a:t>Discover</a:t>
          </a:r>
          <a:endParaRPr lang="en-US" dirty="0"/>
        </a:p>
      </dgm:t>
    </dgm:pt>
    <dgm:pt modelId="{D867ECC4-0E2A-4540-8131-7908348AC121}" type="parTrans" cxnId="{1905BA4A-9F24-438F-845C-4B2EA45326B1}">
      <dgm:prSet/>
      <dgm:spPr/>
      <dgm:t>
        <a:bodyPr/>
        <a:lstStyle/>
        <a:p>
          <a:endParaRPr lang="en-US"/>
        </a:p>
      </dgm:t>
    </dgm:pt>
    <dgm:pt modelId="{A9A94C23-344C-4B3A-82E9-6CD18F22DD93}" type="sibTrans" cxnId="{1905BA4A-9F24-438F-845C-4B2EA45326B1}">
      <dgm:prSet/>
      <dgm:spPr/>
      <dgm:t>
        <a:bodyPr/>
        <a:lstStyle/>
        <a:p>
          <a:endParaRPr lang="en-US"/>
        </a:p>
      </dgm:t>
    </dgm:pt>
    <dgm:pt modelId="{6C4ABBFD-5DCE-4839-9CE1-B1F658CC3B2A}">
      <dgm:prSet phldr="0"/>
      <dgm:spPr/>
      <dgm:t>
        <a:bodyPr/>
        <a:lstStyle/>
        <a:p>
          <a:r>
            <a:rPr lang="en-US" dirty="0">
              <a:latin typeface="Arial" panose="020B0604020202020204"/>
            </a:rPr>
            <a:t>Hire</a:t>
          </a:r>
        </a:p>
      </dgm:t>
    </dgm:pt>
    <dgm:pt modelId="{EE61107D-5775-474A-AFE3-18AA74288277}" type="parTrans" cxnId="{A5AF9ECA-2D9F-4E79-8460-13E58FB74759}">
      <dgm:prSet/>
      <dgm:spPr/>
      <dgm:t>
        <a:bodyPr/>
        <a:lstStyle/>
        <a:p>
          <a:endParaRPr lang="en-US"/>
        </a:p>
      </dgm:t>
    </dgm:pt>
    <dgm:pt modelId="{1410B1EA-D9F2-4967-A936-489D4E053381}" type="sibTrans" cxnId="{A5AF9ECA-2D9F-4E79-8460-13E58FB74759}">
      <dgm:prSet/>
      <dgm:spPr/>
      <dgm:t>
        <a:bodyPr/>
        <a:lstStyle/>
        <a:p>
          <a:endParaRPr lang="en-US"/>
        </a:p>
      </dgm:t>
    </dgm:pt>
    <dgm:pt modelId="{8474EE05-A963-4A20-B957-A93E98BE34F3}" type="pres">
      <dgm:prSet presAssocID="{4346FE97-C8F8-41E0-870D-8E70D7E41A9A}" presName="Name0" presStyleCnt="0">
        <dgm:presLayoutVars>
          <dgm:dir/>
          <dgm:resizeHandles val="exact"/>
        </dgm:presLayoutVars>
      </dgm:prSet>
      <dgm:spPr/>
    </dgm:pt>
    <dgm:pt modelId="{1E74F5E0-8CC0-42EC-8858-AFE86C564C6B}" type="pres">
      <dgm:prSet presAssocID="{4346FE97-C8F8-41E0-870D-8E70D7E41A9A}" presName="arrow" presStyleLbl="bgShp" presStyleIdx="0" presStyleCnt="1"/>
      <dgm:spPr/>
    </dgm:pt>
    <dgm:pt modelId="{D8126E94-20A6-44E3-A2EE-DB29832E1A61}" type="pres">
      <dgm:prSet presAssocID="{4346FE97-C8F8-41E0-870D-8E70D7E41A9A}" presName="points" presStyleCnt="0"/>
      <dgm:spPr/>
    </dgm:pt>
    <dgm:pt modelId="{5EF9B220-791E-4E12-AFD8-E4FE85155BCC}" type="pres">
      <dgm:prSet presAssocID="{5A4B14F2-E56E-45AA-9005-8A24AA9FA02A}" presName="compositeA" presStyleCnt="0"/>
      <dgm:spPr/>
    </dgm:pt>
    <dgm:pt modelId="{ABF01E63-FBFC-447F-B5EA-0420856B9539}" type="pres">
      <dgm:prSet presAssocID="{5A4B14F2-E56E-45AA-9005-8A24AA9FA02A}" presName="textA" presStyleLbl="revTx" presStyleIdx="0" presStyleCnt="4">
        <dgm:presLayoutVars>
          <dgm:bulletEnabled val="1"/>
        </dgm:presLayoutVars>
      </dgm:prSet>
      <dgm:spPr/>
    </dgm:pt>
    <dgm:pt modelId="{B7A87B81-FD3B-4226-AA26-9FC5D53CA145}" type="pres">
      <dgm:prSet presAssocID="{5A4B14F2-E56E-45AA-9005-8A24AA9FA02A}" presName="circleA" presStyleLbl="node1" presStyleIdx="0" presStyleCnt="4"/>
      <dgm:spPr/>
    </dgm:pt>
    <dgm:pt modelId="{E41B795D-3EB1-4AD0-B5D0-3C3329223E78}" type="pres">
      <dgm:prSet presAssocID="{5A4B14F2-E56E-45AA-9005-8A24AA9FA02A}" presName="spaceA" presStyleCnt="0"/>
      <dgm:spPr/>
    </dgm:pt>
    <dgm:pt modelId="{4C1960DF-2897-471E-9981-03CCA9D83406}" type="pres">
      <dgm:prSet presAssocID="{F62DA81E-6FA2-4769-8860-6877445427D9}" presName="space" presStyleCnt="0"/>
      <dgm:spPr/>
    </dgm:pt>
    <dgm:pt modelId="{F84954F4-1424-4FBC-9400-467F303D4339}" type="pres">
      <dgm:prSet presAssocID="{372D0C45-3E9B-495D-A54C-D4224D7B6DBC}" presName="compositeB" presStyleCnt="0"/>
      <dgm:spPr/>
    </dgm:pt>
    <dgm:pt modelId="{FDD073CF-A906-4359-8526-C034FF6C9045}" type="pres">
      <dgm:prSet presAssocID="{372D0C45-3E9B-495D-A54C-D4224D7B6DBC}" presName="textB" presStyleLbl="revTx" presStyleIdx="1" presStyleCnt="4">
        <dgm:presLayoutVars>
          <dgm:bulletEnabled val="1"/>
        </dgm:presLayoutVars>
      </dgm:prSet>
      <dgm:spPr/>
    </dgm:pt>
    <dgm:pt modelId="{F2AFA6EC-334E-4DD8-8E28-4AD342935496}" type="pres">
      <dgm:prSet presAssocID="{372D0C45-3E9B-495D-A54C-D4224D7B6DBC}" presName="circleB" presStyleLbl="node1" presStyleIdx="1" presStyleCnt="4"/>
      <dgm:spPr/>
    </dgm:pt>
    <dgm:pt modelId="{EA3FFB43-5294-4E24-93B6-BF4F1E120799}" type="pres">
      <dgm:prSet presAssocID="{372D0C45-3E9B-495D-A54C-D4224D7B6DBC}" presName="spaceB" presStyleCnt="0"/>
      <dgm:spPr/>
    </dgm:pt>
    <dgm:pt modelId="{ACF91DF0-1D81-406B-9CB1-7A7BFC2E82DD}" type="pres">
      <dgm:prSet presAssocID="{0ACA40D6-A483-4A30-86E7-17A8E976AD6C}" presName="space" presStyleCnt="0"/>
      <dgm:spPr/>
    </dgm:pt>
    <dgm:pt modelId="{C30599AC-7D90-4C66-AD0E-6A95526A40F1}" type="pres">
      <dgm:prSet presAssocID="{C42F3B24-E2A7-4D7B-B9EA-8429E3654BD1}" presName="compositeA" presStyleCnt="0"/>
      <dgm:spPr/>
    </dgm:pt>
    <dgm:pt modelId="{F72BD053-6D13-498D-AF65-ED2BCC09EE45}" type="pres">
      <dgm:prSet presAssocID="{C42F3B24-E2A7-4D7B-B9EA-8429E3654BD1}" presName="textA" presStyleLbl="revTx" presStyleIdx="2" presStyleCnt="4">
        <dgm:presLayoutVars>
          <dgm:bulletEnabled val="1"/>
        </dgm:presLayoutVars>
      </dgm:prSet>
      <dgm:spPr/>
    </dgm:pt>
    <dgm:pt modelId="{445EEB39-8312-4D30-9FBC-6C999C42BBF7}" type="pres">
      <dgm:prSet presAssocID="{C42F3B24-E2A7-4D7B-B9EA-8429E3654BD1}" presName="circleA" presStyleLbl="node1" presStyleIdx="2" presStyleCnt="4"/>
      <dgm:spPr/>
    </dgm:pt>
    <dgm:pt modelId="{8A6D76F2-7A2F-406C-8C0C-42D91A890F89}" type="pres">
      <dgm:prSet presAssocID="{C42F3B24-E2A7-4D7B-B9EA-8429E3654BD1}" presName="spaceA" presStyleCnt="0"/>
      <dgm:spPr/>
    </dgm:pt>
    <dgm:pt modelId="{7AE5CE2B-CEA8-481A-8E06-83FCB00F5106}" type="pres">
      <dgm:prSet presAssocID="{A9A94C23-344C-4B3A-82E9-6CD18F22DD93}" presName="space" presStyleCnt="0"/>
      <dgm:spPr/>
    </dgm:pt>
    <dgm:pt modelId="{C28064D4-5A4D-4F8C-8863-A4267DBA2414}" type="pres">
      <dgm:prSet presAssocID="{6C4ABBFD-5DCE-4839-9CE1-B1F658CC3B2A}" presName="compositeB" presStyleCnt="0"/>
      <dgm:spPr/>
    </dgm:pt>
    <dgm:pt modelId="{3CC62B06-4FBA-4D94-BC99-561F36A675CE}" type="pres">
      <dgm:prSet presAssocID="{6C4ABBFD-5DCE-4839-9CE1-B1F658CC3B2A}" presName="textB" presStyleLbl="revTx" presStyleIdx="3" presStyleCnt="4">
        <dgm:presLayoutVars>
          <dgm:bulletEnabled val="1"/>
        </dgm:presLayoutVars>
      </dgm:prSet>
      <dgm:spPr/>
    </dgm:pt>
    <dgm:pt modelId="{C2638ED3-7FF9-49A4-A099-FB5457140176}" type="pres">
      <dgm:prSet presAssocID="{6C4ABBFD-5DCE-4839-9CE1-B1F658CC3B2A}" presName="circleB" presStyleLbl="node1" presStyleIdx="3" presStyleCnt="4"/>
      <dgm:spPr/>
    </dgm:pt>
    <dgm:pt modelId="{DDBAD79A-DB03-4125-BF3B-6F6EBF629A79}" type="pres">
      <dgm:prSet presAssocID="{6C4ABBFD-5DCE-4839-9CE1-B1F658CC3B2A}" presName="spaceB" presStyleCnt="0"/>
      <dgm:spPr/>
    </dgm:pt>
  </dgm:ptLst>
  <dgm:cxnLst>
    <dgm:cxn modelId="{8EF0620A-AD25-465E-9CAB-E36B302F770E}" type="presOf" srcId="{372D0C45-3E9B-495D-A54C-D4224D7B6DBC}" destId="{FDD073CF-A906-4359-8526-C034FF6C9045}" srcOrd="0" destOrd="0" presId="urn:microsoft.com/office/officeart/2005/8/layout/hProcess11"/>
    <dgm:cxn modelId="{59DF6F64-0FB8-49DA-8149-A7BF7AC2BE54}" srcId="{4346FE97-C8F8-41E0-870D-8E70D7E41A9A}" destId="{5A4B14F2-E56E-45AA-9005-8A24AA9FA02A}" srcOrd="0" destOrd="0" parTransId="{036B04B9-AC55-4AF8-BE32-EB3672083BC2}" sibTransId="{F62DA81E-6FA2-4769-8860-6877445427D9}"/>
    <dgm:cxn modelId="{1905BA4A-9F24-438F-845C-4B2EA45326B1}" srcId="{4346FE97-C8F8-41E0-870D-8E70D7E41A9A}" destId="{C42F3B24-E2A7-4D7B-B9EA-8429E3654BD1}" srcOrd="2" destOrd="0" parTransId="{D867ECC4-0E2A-4540-8131-7908348AC121}" sibTransId="{A9A94C23-344C-4B3A-82E9-6CD18F22DD93}"/>
    <dgm:cxn modelId="{8290E58B-23C3-4C1B-8597-8F3DD05CAB0D}" type="presOf" srcId="{6C4ABBFD-5DCE-4839-9CE1-B1F658CC3B2A}" destId="{3CC62B06-4FBA-4D94-BC99-561F36A675CE}" srcOrd="0" destOrd="0" presId="urn:microsoft.com/office/officeart/2005/8/layout/hProcess11"/>
    <dgm:cxn modelId="{00C521A2-DF01-400B-8436-DF90041F8D6E}" type="presOf" srcId="{5A4B14F2-E56E-45AA-9005-8A24AA9FA02A}" destId="{ABF01E63-FBFC-447F-B5EA-0420856B9539}" srcOrd="0" destOrd="0" presId="urn:microsoft.com/office/officeart/2005/8/layout/hProcess11"/>
    <dgm:cxn modelId="{645C2BBA-FB7F-4CB3-8667-4F30F9ABCE17}" srcId="{4346FE97-C8F8-41E0-870D-8E70D7E41A9A}" destId="{372D0C45-3E9B-495D-A54C-D4224D7B6DBC}" srcOrd="1" destOrd="0" parTransId="{6ACEB9B7-CC08-42E4-A6D8-3A08815B6EFB}" sibTransId="{0ACA40D6-A483-4A30-86E7-17A8E976AD6C}"/>
    <dgm:cxn modelId="{A5AF9ECA-2D9F-4E79-8460-13E58FB74759}" srcId="{4346FE97-C8F8-41E0-870D-8E70D7E41A9A}" destId="{6C4ABBFD-5DCE-4839-9CE1-B1F658CC3B2A}" srcOrd="3" destOrd="0" parTransId="{EE61107D-5775-474A-AFE3-18AA74288277}" sibTransId="{1410B1EA-D9F2-4967-A936-489D4E053381}"/>
    <dgm:cxn modelId="{9B2826CF-3AA2-4E4F-A16C-716A3D74624F}" type="presOf" srcId="{4346FE97-C8F8-41E0-870D-8E70D7E41A9A}" destId="{8474EE05-A963-4A20-B957-A93E98BE34F3}" srcOrd="0" destOrd="0" presId="urn:microsoft.com/office/officeart/2005/8/layout/hProcess11"/>
    <dgm:cxn modelId="{E159FFD4-DBF8-45E5-AF42-2D9212E497A7}" type="presOf" srcId="{C42F3B24-E2A7-4D7B-B9EA-8429E3654BD1}" destId="{F72BD053-6D13-498D-AF65-ED2BCC09EE45}" srcOrd="0" destOrd="0" presId="urn:microsoft.com/office/officeart/2005/8/layout/hProcess11"/>
    <dgm:cxn modelId="{9BC7173A-DA22-4179-9ED8-C1381A50F155}" type="presParOf" srcId="{8474EE05-A963-4A20-B957-A93E98BE34F3}" destId="{1E74F5E0-8CC0-42EC-8858-AFE86C564C6B}" srcOrd="0" destOrd="0" presId="urn:microsoft.com/office/officeart/2005/8/layout/hProcess11"/>
    <dgm:cxn modelId="{B6D534D6-3219-418B-B9E3-DAA483C5D4D7}" type="presParOf" srcId="{8474EE05-A963-4A20-B957-A93E98BE34F3}" destId="{D8126E94-20A6-44E3-A2EE-DB29832E1A61}" srcOrd="1" destOrd="0" presId="urn:microsoft.com/office/officeart/2005/8/layout/hProcess11"/>
    <dgm:cxn modelId="{7744853F-FE41-48A9-847E-81E4AE759FB7}" type="presParOf" srcId="{D8126E94-20A6-44E3-A2EE-DB29832E1A61}" destId="{5EF9B220-791E-4E12-AFD8-E4FE85155BCC}" srcOrd="0" destOrd="0" presId="urn:microsoft.com/office/officeart/2005/8/layout/hProcess11"/>
    <dgm:cxn modelId="{2D18D269-DEC6-45E5-8C45-3FF284977E6D}" type="presParOf" srcId="{5EF9B220-791E-4E12-AFD8-E4FE85155BCC}" destId="{ABF01E63-FBFC-447F-B5EA-0420856B9539}" srcOrd="0" destOrd="0" presId="urn:microsoft.com/office/officeart/2005/8/layout/hProcess11"/>
    <dgm:cxn modelId="{9348B08F-53CD-4931-B190-F988B3622C6D}" type="presParOf" srcId="{5EF9B220-791E-4E12-AFD8-E4FE85155BCC}" destId="{B7A87B81-FD3B-4226-AA26-9FC5D53CA145}" srcOrd="1" destOrd="0" presId="urn:microsoft.com/office/officeart/2005/8/layout/hProcess11"/>
    <dgm:cxn modelId="{2C9FBBA9-6B4B-45AE-BA51-AE861C5144AF}" type="presParOf" srcId="{5EF9B220-791E-4E12-AFD8-E4FE85155BCC}" destId="{E41B795D-3EB1-4AD0-B5D0-3C3329223E78}" srcOrd="2" destOrd="0" presId="urn:microsoft.com/office/officeart/2005/8/layout/hProcess11"/>
    <dgm:cxn modelId="{7F961EB8-EDF5-4F5D-861E-6C695EE24041}" type="presParOf" srcId="{D8126E94-20A6-44E3-A2EE-DB29832E1A61}" destId="{4C1960DF-2897-471E-9981-03CCA9D83406}" srcOrd="1" destOrd="0" presId="urn:microsoft.com/office/officeart/2005/8/layout/hProcess11"/>
    <dgm:cxn modelId="{E3BEF641-5D2F-444D-8419-BDF873048C2A}" type="presParOf" srcId="{D8126E94-20A6-44E3-A2EE-DB29832E1A61}" destId="{F84954F4-1424-4FBC-9400-467F303D4339}" srcOrd="2" destOrd="0" presId="urn:microsoft.com/office/officeart/2005/8/layout/hProcess11"/>
    <dgm:cxn modelId="{BA42B881-A6DC-414E-91FD-B223E452750A}" type="presParOf" srcId="{F84954F4-1424-4FBC-9400-467F303D4339}" destId="{FDD073CF-A906-4359-8526-C034FF6C9045}" srcOrd="0" destOrd="0" presId="urn:microsoft.com/office/officeart/2005/8/layout/hProcess11"/>
    <dgm:cxn modelId="{7418F463-7A27-4633-AD69-BDB5884053DE}" type="presParOf" srcId="{F84954F4-1424-4FBC-9400-467F303D4339}" destId="{F2AFA6EC-334E-4DD8-8E28-4AD342935496}" srcOrd="1" destOrd="0" presId="urn:microsoft.com/office/officeart/2005/8/layout/hProcess11"/>
    <dgm:cxn modelId="{EFC440EC-0671-477A-8DC1-1BB526EA863F}" type="presParOf" srcId="{F84954F4-1424-4FBC-9400-467F303D4339}" destId="{EA3FFB43-5294-4E24-93B6-BF4F1E120799}" srcOrd="2" destOrd="0" presId="urn:microsoft.com/office/officeart/2005/8/layout/hProcess11"/>
    <dgm:cxn modelId="{B1CFFD3B-F285-42B2-8669-A2F9813B1150}" type="presParOf" srcId="{D8126E94-20A6-44E3-A2EE-DB29832E1A61}" destId="{ACF91DF0-1D81-406B-9CB1-7A7BFC2E82DD}" srcOrd="3" destOrd="0" presId="urn:microsoft.com/office/officeart/2005/8/layout/hProcess11"/>
    <dgm:cxn modelId="{E76171D1-A785-4EAD-A79E-61BC48E359AB}" type="presParOf" srcId="{D8126E94-20A6-44E3-A2EE-DB29832E1A61}" destId="{C30599AC-7D90-4C66-AD0E-6A95526A40F1}" srcOrd="4" destOrd="0" presId="urn:microsoft.com/office/officeart/2005/8/layout/hProcess11"/>
    <dgm:cxn modelId="{29FCE94B-029C-4930-9260-959D8DCDB610}" type="presParOf" srcId="{C30599AC-7D90-4C66-AD0E-6A95526A40F1}" destId="{F72BD053-6D13-498D-AF65-ED2BCC09EE45}" srcOrd="0" destOrd="0" presId="urn:microsoft.com/office/officeart/2005/8/layout/hProcess11"/>
    <dgm:cxn modelId="{5D6CE7D5-586E-4D69-82BE-9C5868029D4C}" type="presParOf" srcId="{C30599AC-7D90-4C66-AD0E-6A95526A40F1}" destId="{445EEB39-8312-4D30-9FBC-6C999C42BBF7}" srcOrd="1" destOrd="0" presId="urn:microsoft.com/office/officeart/2005/8/layout/hProcess11"/>
    <dgm:cxn modelId="{54F0D68A-5018-4AC5-A6B1-0A0CC86DA4E0}" type="presParOf" srcId="{C30599AC-7D90-4C66-AD0E-6A95526A40F1}" destId="{8A6D76F2-7A2F-406C-8C0C-42D91A890F89}" srcOrd="2" destOrd="0" presId="urn:microsoft.com/office/officeart/2005/8/layout/hProcess11"/>
    <dgm:cxn modelId="{3412A99B-9BE2-41AE-9851-6995D60028AF}" type="presParOf" srcId="{D8126E94-20A6-44E3-A2EE-DB29832E1A61}" destId="{7AE5CE2B-CEA8-481A-8E06-83FCB00F5106}" srcOrd="5" destOrd="0" presId="urn:microsoft.com/office/officeart/2005/8/layout/hProcess11"/>
    <dgm:cxn modelId="{DF529587-0D59-43DB-95D6-B8C962ACAE59}" type="presParOf" srcId="{D8126E94-20A6-44E3-A2EE-DB29832E1A61}" destId="{C28064D4-5A4D-4F8C-8863-A4267DBA2414}" srcOrd="6" destOrd="0" presId="urn:microsoft.com/office/officeart/2005/8/layout/hProcess11"/>
    <dgm:cxn modelId="{054175CD-6AA0-40B2-A8E5-3D182C65DD41}" type="presParOf" srcId="{C28064D4-5A4D-4F8C-8863-A4267DBA2414}" destId="{3CC62B06-4FBA-4D94-BC99-561F36A675CE}" srcOrd="0" destOrd="0" presId="urn:microsoft.com/office/officeart/2005/8/layout/hProcess11"/>
    <dgm:cxn modelId="{9D3732CD-274B-407D-AE6E-652F601E7348}" type="presParOf" srcId="{C28064D4-5A4D-4F8C-8863-A4267DBA2414}" destId="{C2638ED3-7FF9-49A4-A099-FB5457140176}" srcOrd="1" destOrd="0" presId="urn:microsoft.com/office/officeart/2005/8/layout/hProcess11"/>
    <dgm:cxn modelId="{C6614D3E-3AB6-422B-A9E8-54DBD57CA312}" type="presParOf" srcId="{C28064D4-5A4D-4F8C-8863-A4267DBA2414}" destId="{DDBAD79A-DB03-4125-BF3B-6F6EBF629A79}" srcOrd="2" destOrd="0" presId="urn:microsoft.com/office/officeart/2005/8/layout/hProcess1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74F5E0-8CC0-42EC-8858-AFE86C564C6B}">
      <dsp:nvSpPr>
        <dsp:cNvPr id="0" name=""/>
        <dsp:cNvSpPr/>
      </dsp:nvSpPr>
      <dsp:spPr>
        <a:xfrm>
          <a:off x="0" y="1097279"/>
          <a:ext cx="5343292" cy="1463040"/>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F01E63-FBFC-447F-B5EA-0420856B9539}">
      <dsp:nvSpPr>
        <dsp:cNvPr id="0" name=""/>
        <dsp:cNvSpPr/>
      </dsp:nvSpPr>
      <dsp:spPr>
        <a:xfrm>
          <a:off x="2406" y="0"/>
          <a:ext cx="1157626" cy="14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a:rPr>
            <a:t> Register</a:t>
          </a:r>
          <a:endParaRPr lang="en-US" sz="1700" kern="1200" dirty="0"/>
        </a:p>
      </dsp:txBody>
      <dsp:txXfrm>
        <a:off x="2406" y="0"/>
        <a:ext cx="1157626" cy="1463040"/>
      </dsp:txXfrm>
    </dsp:sp>
    <dsp:sp modelId="{B7A87B81-FD3B-4226-AA26-9FC5D53CA145}">
      <dsp:nvSpPr>
        <dsp:cNvPr id="0" name=""/>
        <dsp:cNvSpPr/>
      </dsp:nvSpPr>
      <dsp:spPr>
        <a:xfrm>
          <a:off x="398339" y="1645920"/>
          <a:ext cx="365760" cy="365760"/>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D073CF-A906-4359-8526-C034FF6C9045}">
      <dsp:nvSpPr>
        <dsp:cNvPr id="0" name=""/>
        <dsp:cNvSpPr/>
      </dsp:nvSpPr>
      <dsp:spPr>
        <a:xfrm>
          <a:off x="1217914" y="2194559"/>
          <a:ext cx="1157626" cy="14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a:lnSpc>
              <a:spcPct val="90000"/>
            </a:lnSpc>
            <a:spcBef>
              <a:spcPct val="0"/>
            </a:spcBef>
            <a:spcAft>
              <a:spcPct val="35000"/>
            </a:spcAft>
            <a:buNone/>
          </a:pPr>
          <a:r>
            <a:rPr lang="en-US" sz="1700" kern="1200" dirty="0">
              <a:latin typeface="Arial" panose="020B0604020202020204"/>
            </a:rPr>
            <a:t>Learn</a:t>
          </a:r>
          <a:endParaRPr lang="en-US" sz="1700" kern="1200" dirty="0"/>
        </a:p>
      </dsp:txBody>
      <dsp:txXfrm>
        <a:off x="1217914" y="2194559"/>
        <a:ext cx="1157626" cy="1463040"/>
      </dsp:txXfrm>
    </dsp:sp>
    <dsp:sp modelId="{F2AFA6EC-334E-4DD8-8E28-4AD342935496}">
      <dsp:nvSpPr>
        <dsp:cNvPr id="0" name=""/>
        <dsp:cNvSpPr/>
      </dsp:nvSpPr>
      <dsp:spPr>
        <a:xfrm>
          <a:off x="1613847" y="1645920"/>
          <a:ext cx="365760" cy="365760"/>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2BD053-6D13-498D-AF65-ED2BCC09EE45}">
      <dsp:nvSpPr>
        <dsp:cNvPr id="0" name=""/>
        <dsp:cNvSpPr/>
      </dsp:nvSpPr>
      <dsp:spPr>
        <a:xfrm>
          <a:off x="2433422" y="0"/>
          <a:ext cx="1157626" cy="14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a:lnSpc>
              <a:spcPct val="90000"/>
            </a:lnSpc>
            <a:spcBef>
              <a:spcPct val="0"/>
            </a:spcBef>
            <a:spcAft>
              <a:spcPct val="35000"/>
            </a:spcAft>
            <a:buNone/>
          </a:pPr>
          <a:r>
            <a:rPr lang="en-US" sz="1700" kern="1200" dirty="0">
              <a:latin typeface="Arial" panose="020B0604020202020204"/>
            </a:rPr>
            <a:t>Discover</a:t>
          </a:r>
          <a:endParaRPr lang="en-US" sz="1700" kern="1200" dirty="0"/>
        </a:p>
      </dsp:txBody>
      <dsp:txXfrm>
        <a:off x="2433422" y="0"/>
        <a:ext cx="1157626" cy="1463040"/>
      </dsp:txXfrm>
    </dsp:sp>
    <dsp:sp modelId="{445EEB39-8312-4D30-9FBC-6C999C42BBF7}">
      <dsp:nvSpPr>
        <dsp:cNvPr id="0" name=""/>
        <dsp:cNvSpPr/>
      </dsp:nvSpPr>
      <dsp:spPr>
        <a:xfrm>
          <a:off x="2829355" y="1645920"/>
          <a:ext cx="365760" cy="365760"/>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C62B06-4FBA-4D94-BC99-561F36A675CE}">
      <dsp:nvSpPr>
        <dsp:cNvPr id="0" name=""/>
        <dsp:cNvSpPr/>
      </dsp:nvSpPr>
      <dsp:spPr>
        <a:xfrm>
          <a:off x="3648929" y="2194559"/>
          <a:ext cx="1157626" cy="14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a:lnSpc>
              <a:spcPct val="90000"/>
            </a:lnSpc>
            <a:spcBef>
              <a:spcPct val="0"/>
            </a:spcBef>
            <a:spcAft>
              <a:spcPct val="35000"/>
            </a:spcAft>
            <a:buNone/>
          </a:pPr>
          <a:r>
            <a:rPr lang="en-US" sz="1700" kern="1200" dirty="0">
              <a:latin typeface="Arial" panose="020B0604020202020204"/>
            </a:rPr>
            <a:t>Hire</a:t>
          </a:r>
        </a:p>
      </dsp:txBody>
      <dsp:txXfrm>
        <a:off x="3648929" y="2194559"/>
        <a:ext cx="1157626" cy="1463040"/>
      </dsp:txXfrm>
    </dsp:sp>
    <dsp:sp modelId="{C2638ED3-7FF9-49A4-A099-FB5457140176}">
      <dsp:nvSpPr>
        <dsp:cNvPr id="0" name=""/>
        <dsp:cNvSpPr/>
      </dsp:nvSpPr>
      <dsp:spPr>
        <a:xfrm>
          <a:off x="4044862" y="1645920"/>
          <a:ext cx="365760" cy="365760"/>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5A26A4-EBA3-4635-ADCA-6B20A4B0E37D}" type="datetimeFigureOut">
              <a:rPr lang="en-US" smtClean="0"/>
              <a:t>11/10/2021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EE9884-75C1-4CFD-84AE-4F56DCA3DC0C}" type="slidenum">
              <a:rPr lang="en-US" smtClean="0"/>
              <a:t>‹#›</a:t>
            </a:fld>
            <a:endParaRPr lang="en-US"/>
          </a:p>
        </p:txBody>
      </p:sp>
    </p:spTree>
    <p:extLst>
      <p:ext uri="{BB962C8B-B14F-4D97-AF65-F5344CB8AC3E}">
        <p14:creationId xmlns:p14="http://schemas.microsoft.com/office/powerpoint/2010/main" val="1872365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yourself. </a:t>
            </a:r>
          </a:p>
        </p:txBody>
      </p:sp>
      <p:sp>
        <p:nvSpPr>
          <p:cNvPr id="4" name="Slide Number Placeholder 3"/>
          <p:cNvSpPr>
            <a:spLocks noGrp="1"/>
          </p:cNvSpPr>
          <p:nvPr>
            <p:ph type="sldNum" sz="quarter" idx="5"/>
          </p:nvPr>
        </p:nvSpPr>
        <p:spPr/>
        <p:txBody>
          <a:bodyPr/>
          <a:lstStyle/>
          <a:p>
            <a:fld id="{F953FE04-7966-4A69-976C-92AFC5FEBBDC}" type="slidenum">
              <a:rPr lang="en-US" smtClean="0"/>
              <a:t>1</a:t>
            </a:fld>
            <a:endParaRPr lang="en-US"/>
          </a:p>
        </p:txBody>
      </p:sp>
    </p:spTree>
    <p:extLst>
      <p:ext uri="{BB962C8B-B14F-4D97-AF65-F5344CB8AC3E}">
        <p14:creationId xmlns:p14="http://schemas.microsoft.com/office/powerpoint/2010/main" val="187186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HOH started in 2011 to address veteran unemployment with career fairs around the country and overseas. These career fairs developed into career summits- including professional development workshops and networking events with job seekers and employers. </a:t>
            </a:r>
          </a:p>
        </p:txBody>
      </p:sp>
      <p:sp>
        <p:nvSpPr>
          <p:cNvPr id="4" name="Slide Number Placeholder 3"/>
          <p:cNvSpPr>
            <a:spLocks noGrp="1"/>
          </p:cNvSpPr>
          <p:nvPr>
            <p:ph type="sldNum" sz="quarter" idx="5"/>
          </p:nvPr>
        </p:nvSpPr>
        <p:spPr/>
        <p:txBody>
          <a:bodyPr/>
          <a:lstStyle/>
          <a:p>
            <a:fld id="{F953FE04-7966-4A69-976C-92AFC5FEBBDC}" type="slidenum">
              <a:rPr lang="en-US" smtClean="0"/>
              <a:t>2</a:t>
            </a:fld>
            <a:endParaRPr lang="en-US"/>
          </a:p>
        </p:txBody>
      </p:sp>
    </p:spTree>
    <p:extLst>
      <p:ext uri="{BB962C8B-B14F-4D97-AF65-F5344CB8AC3E}">
        <p14:creationId xmlns:p14="http://schemas.microsoft.com/office/powerpoint/2010/main" val="3609041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HOH started in 2011 to address veteran unemployment with career fairs around the country and overseas. These career fairs developed into career summits- including professional development workshops and networking events with job seekers and employers. </a:t>
            </a:r>
          </a:p>
        </p:txBody>
      </p:sp>
      <p:sp>
        <p:nvSpPr>
          <p:cNvPr id="4" name="Slide Number Placeholder 3"/>
          <p:cNvSpPr>
            <a:spLocks noGrp="1"/>
          </p:cNvSpPr>
          <p:nvPr>
            <p:ph type="sldNum" sz="quarter" idx="5"/>
          </p:nvPr>
        </p:nvSpPr>
        <p:spPr/>
        <p:txBody>
          <a:bodyPr/>
          <a:lstStyle/>
          <a:p>
            <a:fld id="{F953FE04-7966-4A69-976C-92AFC5FEBBDC}" type="slidenum">
              <a:rPr lang="en-US" smtClean="0"/>
              <a:t>3</a:t>
            </a:fld>
            <a:endParaRPr lang="en-US"/>
          </a:p>
        </p:txBody>
      </p:sp>
    </p:spTree>
    <p:extLst>
      <p:ext uri="{BB962C8B-B14F-4D97-AF65-F5344CB8AC3E}">
        <p14:creationId xmlns:p14="http://schemas.microsoft.com/office/powerpoint/2010/main" val="1846763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HOH started in 2011 to address veteran unemployment with career fairs around the country and overseas. These career fairs developed into career summits- including professional development workshops and networking events with job seekers and employers. </a:t>
            </a:r>
          </a:p>
        </p:txBody>
      </p:sp>
      <p:sp>
        <p:nvSpPr>
          <p:cNvPr id="4" name="Slide Number Placeholder 3"/>
          <p:cNvSpPr>
            <a:spLocks noGrp="1"/>
          </p:cNvSpPr>
          <p:nvPr>
            <p:ph type="sldNum" sz="quarter" idx="5"/>
          </p:nvPr>
        </p:nvSpPr>
        <p:spPr/>
        <p:txBody>
          <a:bodyPr/>
          <a:lstStyle/>
          <a:p>
            <a:fld id="{F953FE04-7966-4A69-976C-92AFC5FEBBDC}" type="slidenum">
              <a:rPr lang="en-US" smtClean="0"/>
              <a:t>4</a:t>
            </a:fld>
            <a:endParaRPr lang="en-US"/>
          </a:p>
        </p:txBody>
      </p:sp>
    </p:spTree>
    <p:extLst>
      <p:ext uri="{BB962C8B-B14F-4D97-AF65-F5344CB8AC3E}">
        <p14:creationId xmlns:p14="http://schemas.microsoft.com/office/powerpoint/2010/main" val="202671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53FE04-7966-4A69-976C-92AFC5FEBBDC}" type="slidenum">
              <a:rPr lang="en-US" smtClean="0"/>
              <a:t>5</a:t>
            </a:fld>
            <a:endParaRPr lang="en-US"/>
          </a:p>
        </p:txBody>
      </p:sp>
    </p:spTree>
    <p:extLst>
      <p:ext uri="{BB962C8B-B14F-4D97-AF65-F5344CB8AC3E}">
        <p14:creationId xmlns:p14="http://schemas.microsoft.com/office/powerpoint/2010/main" val="899297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lank Bottom B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BC17E7B-7CAF-7A45-B783-8042E31DBE09}"/>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title" hasCustomPrompt="1"/>
          </p:nvPr>
        </p:nvSpPr>
        <p:spPr/>
        <p:txBody>
          <a:bodyPr>
            <a:normAutofit/>
          </a:bodyPr>
          <a:lstStyle>
            <a:lvl1pPr algn="ctr">
              <a:defRPr sz="3200" b="1" i="0">
                <a:solidFill>
                  <a:srgbClr val="103756"/>
                </a:solidFill>
                <a:latin typeface="Montserrat Semi" pitchFamily="2" charset="77"/>
              </a:defRPr>
            </a:lvl1pPr>
          </a:lstStyle>
          <a:p>
            <a:r>
              <a:rPr lang="en-US" dirty="0"/>
              <a:t>CLICK TO EDIT MASTER TITLE STYLE</a:t>
            </a:r>
          </a:p>
        </p:txBody>
      </p:sp>
      <p:cxnSp>
        <p:nvCxnSpPr>
          <p:cNvPr id="9" name="Straight Connector 8"/>
          <p:cNvCxnSpPr/>
          <p:nvPr userDrawn="1"/>
        </p:nvCxnSpPr>
        <p:spPr>
          <a:xfrm>
            <a:off x="4925472" y="1461421"/>
            <a:ext cx="2278624" cy="0"/>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7">
            <a:extLst>
              <a:ext uri="{FF2B5EF4-FFF2-40B4-BE49-F238E27FC236}">
                <a16:creationId xmlns:a16="http://schemas.microsoft.com/office/drawing/2014/main" id="{F98186F8-1EE6-5C41-BA00-D887BAD7DB3F}"/>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4622860" y="6096001"/>
            <a:ext cx="2883847" cy="496512"/>
          </a:xfrm>
          <a:prstGeom prst="rect">
            <a:avLst/>
          </a:prstGeom>
        </p:spPr>
      </p:pic>
    </p:spTree>
    <p:extLst>
      <p:ext uri="{BB962C8B-B14F-4D97-AF65-F5344CB8AC3E}">
        <p14:creationId xmlns:p14="http://schemas.microsoft.com/office/powerpoint/2010/main" val="166629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https://www.hiringourheroes.org/employers/discover-the-talent/" TargetMode="External"/><Relationship Id="rId7" Type="http://schemas.openxmlformats.org/officeDocument/2006/relationships/diagramQuickStyle" Target="../diagrams/quickStyle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AD0BE8-E754-1B44-A82D-3E28BE8D1B01}"/>
              </a:ext>
            </a:extLst>
          </p:cNvPr>
          <p:cNvPicPr>
            <a:picLocks noChangeAspect="1"/>
          </p:cNvPicPr>
          <p:nvPr/>
        </p:nvPicPr>
        <p:blipFill>
          <a:blip r:embed="rId3"/>
          <a:stretch>
            <a:fillRect/>
          </a:stretch>
        </p:blipFill>
        <p:spPr>
          <a:xfrm>
            <a:off x="0" y="0"/>
            <a:ext cx="12192000" cy="6858000"/>
          </a:xfrm>
          <a:prstGeom prst="rect">
            <a:avLst/>
          </a:prstGeom>
        </p:spPr>
      </p:pic>
      <p:cxnSp>
        <p:nvCxnSpPr>
          <p:cNvPr id="6" name="Straight Connector 5"/>
          <p:cNvCxnSpPr/>
          <p:nvPr/>
        </p:nvCxnSpPr>
        <p:spPr>
          <a:xfrm>
            <a:off x="4670222" y="3891744"/>
            <a:ext cx="2851556" cy="0"/>
          </a:xfrm>
          <a:prstGeom prst="line">
            <a:avLst/>
          </a:prstGeom>
          <a:ln w="12700">
            <a:solidFill>
              <a:schemeClr val="bg1">
                <a:alpha val="50000"/>
              </a:schemeClr>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987511" y="4362603"/>
            <a:ext cx="10216976" cy="584775"/>
          </a:xfrm>
          <a:prstGeom prst="rect">
            <a:avLst/>
          </a:prstGeom>
          <a:noFill/>
        </p:spPr>
        <p:txBody>
          <a:bodyPr wrap="square" lIns="91440" tIns="45720" rIns="91440" bIns="45720" rtlCol="0" anchor="t">
            <a:spAutoFit/>
          </a:bodyPr>
          <a:lstStyle/>
          <a:p>
            <a:pPr lvl="1" algn="ctr"/>
            <a:r>
              <a:rPr lang="en-US" sz="3200" b="1" dirty="0">
                <a:solidFill>
                  <a:schemeClr val="bg1">
                    <a:lumMod val="95000"/>
                  </a:schemeClr>
                </a:solidFill>
                <a:latin typeface="Montserrat Semi"/>
              </a:rPr>
              <a:t>INSERT MSEEZ LOCATION/NAME</a:t>
            </a:r>
          </a:p>
        </p:txBody>
      </p:sp>
      <p:pic>
        <p:nvPicPr>
          <p:cNvPr id="9" name="Picture 8">
            <a:extLst>
              <a:ext uri="{FF2B5EF4-FFF2-40B4-BE49-F238E27FC236}">
                <a16:creationId xmlns:a16="http://schemas.microsoft.com/office/drawing/2014/main" id="{772034AC-B344-B14D-B1B3-7997218A4469}"/>
              </a:ext>
            </a:extLst>
          </p:cNvPr>
          <p:cNvPicPr>
            <a:picLocks noChangeAspect="1"/>
          </p:cNvPicPr>
          <p:nvPr/>
        </p:nvPicPr>
        <p:blipFill>
          <a:blip r:embed="rId4"/>
          <a:stretch>
            <a:fillRect/>
          </a:stretch>
        </p:blipFill>
        <p:spPr>
          <a:xfrm>
            <a:off x="3148716" y="2395811"/>
            <a:ext cx="5894568" cy="1014867"/>
          </a:xfrm>
          <a:prstGeom prst="rect">
            <a:avLst/>
          </a:prstGeom>
        </p:spPr>
      </p:pic>
    </p:spTree>
    <p:extLst>
      <p:ext uri="{BB962C8B-B14F-4D97-AF65-F5344CB8AC3E}">
        <p14:creationId xmlns:p14="http://schemas.microsoft.com/office/powerpoint/2010/main" val="102379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3859" y="1666904"/>
            <a:ext cx="10657828" cy="3526350"/>
          </a:xfrm>
          <a:prstGeom prst="rect">
            <a:avLst/>
          </a:prstGeom>
          <a:noFill/>
        </p:spPr>
        <p:txBody>
          <a:bodyPr wrap="square" rtlCol="0">
            <a:spAutoFit/>
          </a:bodyPr>
          <a:lstStyle/>
          <a:p>
            <a:pPr>
              <a:lnSpc>
                <a:spcPts val="3000"/>
              </a:lnSpc>
            </a:pPr>
            <a:r>
              <a:rPr lang="en-US" sz="2000" dirty="0">
                <a:solidFill>
                  <a:schemeClr val="tx1">
                    <a:lumMod val="75000"/>
                    <a:lumOff val="25000"/>
                  </a:schemeClr>
                </a:solidFill>
              </a:rPr>
              <a:t>The U.S. Chamber of Commerce Foundation’s </a:t>
            </a:r>
            <a:r>
              <a:rPr lang="en-US" sz="2000" b="1" dirty="0">
                <a:solidFill>
                  <a:schemeClr val="tx1">
                    <a:lumMod val="75000"/>
                    <a:lumOff val="25000"/>
                  </a:schemeClr>
                </a:solidFill>
              </a:rPr>
              <a:t>Hiring Our Heroes (HOH)</a:t>
            </a:r>
            <a:r>
              <a:rPr lang="en-US" sz="2000" dirty="0">
                <a:solidFill>
                  <a:schemeClr val="tx1">
                    <a:lumMod val="75000"/>
                    <a:lumOff val="25000"/>
                  </a:schemeClr>
                </a:solidFill>
              </a:rPr>
              <a:t> initiative launched in </a:t>
            </a:r>
            <a:r>
              <a:rPr lang="en-US" sz="2000" b="1" dirty="0">
                <a:solidFill>
                  <a:schemeClr val="tx1">
                    <a:lumMod val="75000"/>
                    <a:lumOff val="25000"/>
                  </a:schemeClr>
                </a:solidFill>
              </a:rPr>
              <a:t>March 2011 </a:t>
            </a:r>
            <a:r>
              <a:rPr lang="en-US" sz="2000" dirty="0">
                <a:solidFill>
                  <a:schemeClr val="tx1">
                    <a:lumMod val="75000"/>
                    <a:lumOff val="25000"/>
                  </a:schemeClr>
                </a:solidFill>
              </a:rPr>
              <a:t>as a nationwide effort to connect veterans, service members, and military spouses with meaningful employment opportunities. </a:t>
            </a:r>
          </a:p>
          <a:p>
            <a:pPr>
              <a:lnSpc>
                <a:spcPts val="3000"/>
              </a:lnSpc>
            </a:pPr>
            <a:endParaRPr lang="en-US" sz="2000" dirty="0">
              <a:solidFill>
                <a:schemeClr val="tx1">
                  <a:lumMod val="75000"/>
                  <a:lumOff val="25000"/>
                </a:schemeClr>
              </a:solidFill>
            </a:endParaRPr>
          </a:p>
          <a:p>
            <a:pPr>
              <a:lnSpc>
                <a:spcPts val="3000"/>
              </a:lnSpc>
            </a:pPr>
            <a:r>
              <a:rPr lang="en-US" sz="2000" dirty="0">
                <a:solidFill>
                  <a:schemeClr val="tx1">
                    <a:lumMod val="75000"/>
                    <a:lumOff val="25000"/>
                  </a:schemeClr>
                </a:solidFill>
              </a:rPr>
              <a:t>Working with the U.S. Chamber of Commerce’s vast network of state and local chambers and strategic partners from the public, private, and non-profit sectors, </a:t>
            </a:r>
            <a:r>
              <a:rPr lang="en-US" sz="2000" b="1" dirty="0">
                <a:solidFill>
                  <a:schemeClr val="tx1">
                    <a:lumMod val="75000"/>
                    <a:lumOff val="25000"/>
                  </a:schemeClr>
                </a:solidFill>
              </a:rPr>
              <a:t>our goal is to create a movement across America in hundreds of communities where veterans and military families return every day.</a:t>
            </a:r>
          </a:p>
          <a:p>
            <a:pPr>
              <a:lnSpc>
                <a:spcPts val="3000"/>
              </a:lnSpc>
            </a:pPr>
            <a:endParaRPr lang="en-US" sz="2000" dirty="0">
              <a:solidFill>
                <a:schemeClr val="tx1">
                  <a:lumMod val="75000"/>
                  <a:lumOff val="25000"/>
                </a:schemeClr>
              </a:solidFill>
            </a:endParaRPr>
          </a:p>
          <a:p>
            <a:pPr>
              <a:lnSpc>
                <a:spcPts val="3000"/>
              </a:lnSpc>
            </a:pPr>
            <a:endParaRPr lang="en-US" sz="2000" dirty="0">
              <a:solidFill>
                <a:schemeClr val="tx1">
                  <a:lumMod val="75000"/>
                  <a:lumOff val="25000"/>
                </a:schemeClr>
              </a:solidFill>
            </a:endParaRPr>
          </a:p>
        </p:txBody>
      </p:sp>
      <p:sp>
        <p:nvSpPr>
          <p:cNvPr id="2" name="Title 1">
            <a:extLst>
              <a:ext uri="{FF2B5EF4-FFF2-40B4-BE49-F238E27FC236}">
                <a16:creationId xmlns:a16="http://schemas.microsoft.com/office/drawing/2014/main" id="{0C2BC58F-12DB-E54D-AB89-B53E5FA25392}"/>
              </a:ext>
            </a:extLst>
          </p:cNvPr>
          <p:cNvSpPr>
            <a:spLocks noGrp="1"/>
          </p:cNvSpPr>
          <p:nvPr>
            <p:ph type="title"/>
          </p:nvPr>
        </p:nvSpPr>
        <p:spPr/>
        <p:txBody>
          <a:bodyPr>
            <a:normAutofit/>
          </a:bodyPr>
          <a:lstStyle/>
          <a:p>
            <a:r>
              <a:rPr lang="en-US" b="0" dirty="0">
                <a:latin typeface="Montserrat" pitchFamily="2" charset="77"/>
              </a:rPr>
              <a:t>HIRING OUR HEROES </a:t>
            </a:r>
            <a:r>
              <a:rPr lang="en-US" sz="3200" dirty="0">
                <a:solidFill>
                  <a:srgbClr val="103756"/>
                </a:solidFill>
              </a:rPr>
              <a:t>HISTORY</a:t>
            </a:r>
          </a:p>
        </p:txBody>
      </p:sp>
    </p:spTree>
    <p:extLst>
      <p:ext uri="{BB962C8B-B14F-4D97-AF65-F5344CB8AC3E}">
        <p14:creationId xmlns:p14="http://schemas.microsoft.com/office/powerpoint/2010/main" val="2440042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3859" y="1666904"/>
            <a:ext cx="10657828" cy="2756909"/>
          </a:xfrm>
          <a:prstGeom prst="rect">
            <a:avLst/>
          </a:prstGeom>
          <a:noFill/>
        </p:spPr>
        <p:txBody>
          <a:bodyPr wrap="square" rtlCol="0">
            <a:spAutoFit/>
          </a:bodyPr>
          <a:lstStyle/>
          <a:p>
            <a:pPr>
              <a:lnSpc>
                <a:spcPts val="3000"/>
              </a:lnSpc>
            </a:pPr>
            <a:r>
              <a:rPr lang="en-US" sz="2000" b="1" dirty="0">
                <a:solidFill>
                  <a:schemeClr val="tx1">
                    <a:lumMod val="75000"/>
                    <a:lumOff val="25000"/>
                  </a:schemeClr>
                </a:solidFill>
              </a:rPr>
              <a:t>Military Spouse Economic Empowerment Zones (MSEEZ) </a:t>
            </a:r>
            <a:r>
              <a:rPr lang="en-US" sz="2000" dirty="0">
                <a:solidFill>
                  <a:schemeClr val="tx1">
                    <a:lumMod val="75000"/>
                    <a:lumOff val="25000"/>
                  </a:schemeClr>
                </a:solidFill>
              </a:rPr>
              <a:t>are focused on combating the economic impact military spouse unemployment and underemployment have on 21st Century military families by facilitating collaboration between local and national employers, educational institutions, and community resources. MSEEZ build robust employment networks for military spouses and develop workforces across the United States</a:t>
            </a:r>
            <a:r>
              <a:rPr lang="en-US" sz="2000">
                <a:solidFill>
                  <a:schemeClr val="tx1">
                    <a:lumMod val="75000"/>
                    <a:lumOff val="25000"/>
                  </a:schemeClr>
                </a:solidFill>
              </a:rPr>
              <a:t>. </a:t>
            </a:r>
            <a:endParaRPr lang="en-US" sz="2000" b="1" dirty="0">
              <a:solidFill>
                <a:schemeClr val="tx1">
                  <a:lumMod val="75000"/>
                  <a:lumOff val="25000"/>
                </a:schemeClr>
              </a:solidFill>
            </a:endParaRPr>
          </a:p>
          <a:p>
            <a:pPr>
              <a:lnSpc>
                <a:spcPts val="3000"/>
              </a:lnSpc>
            </a:pPr>
            <a:endParaRPr lang="en-US" sz="2000" dirty="0">
              <a:solidFill>
                <a:schemeClr val="tx1">
                  <a:lumMod val="75000"/>
                  <a:lumOff val="25000"/>
                </a:schemeClr>
              </a:solidFill>
            </a:endParaRPr>
          </a:p>
          <a:p>
            <a:pPr>
              <a:lnSpc>
                <a:spcPts val="3000"/>
              </a:lnSpc>
            </a:pPr>
            <a:endParaRPr lang="en-US" sz="2000" dirty="0">
              <a:solidFill>
                <a:schemeClr val="tx1">
                  <a:lumMod val="75000"/>
                  <a:lumOff val="25000"/>
                </a:schemeClr>
              </a:solidFill>
            </a:endParaRPr>
          </a:p>
        </p:txBody>
      </p:sp>
      <p:sp>
        <p:nvSpPr>
          <p:cNvPr id="2" name="Title 1">
            <a:extLst>
              <a:ext uri="{FF2B5EF4-FFF2-40B4-BE49-F238E27FC236}">
                <a16:creationId xmlns:a16="http://schemas.microsoft.com/office/drawing/2014/main" id="{0C2BC58F-12DB-E54D-AB89-B53E5FA25392}"/>
              </a:ext>
            </a:extLst>
          </p:cNvPr>
          <p:cNvSpPr>
            <a:spLocks noGrp="1"/>
          </p:cNvSpPr>
          <p:nvPr>
            <p:ph type="title"/>
          </p:nvPr>
        </p:nvSpPr>
        <p:spPr/>
        <p:txBody>
          <a:bodyPr>
            <a:normAutofit/>
          </a:bodyPr>
          <a:lstStyle/>
          <a:p>
            <a:r>
              <a:rPr lang="en-US" sz="3200" b="0" dirty="0">
                <a:solidFill>
                  <a:srgbClr val="103756"/>
                </a:solidFill>
                <a:latin typeface="Montserrat" pitchFamily="2" charset="77"/>
              </a:rPr>
              <a:t>ROLE OF MSEEZ</a:t>
            </a:r>
            <a:endParaRPr lang="en-US" sz="3200" dirty="0">
              <a:solidFill>
                <a:srgbClr val="103756"/>
              </a:solidFill>
            </a:endParaRPr>
          </a:p>
        </p:txBody>
      </p:sp>
    </p:spTree>
    <p:extLst>
      <p:ext uri="{BB962C8B-B14F-4D97-AF65-F5344CB8AC3E}">
        <p14:creationId xmlns:p14="http://schemas.microsoft.com/office/powerpoint/2010/main" val="409234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45D4A41-F04A-4C64-8890-7F48F8DC834B}"/>
              </a:ext>
            </a:extLst>
          </p:cNvPr>
          <p:cNvSpPr>
            <a:spLocks noGrp="1"/>
          </p:cNvSpPr>
          <p:nvPr>
            <p:ph type="title"/>
          </p:nvPr>
        </p:nvSpPr>
        <p:spPr>
          <a:xfrm>
            <a:off x="838200" y="365125"/>
            <a:ext cx="10515600" cy="1325563"/>
          </a:xfrm>
        </p:spPr>
        <p:txBody>
          <a:bodyPr anchor="ctr">
            <a:normAutofit/>
          </a:bodyPr>
          <a:lstStyle/>
          <a:p>
            <a:r>
              <a:rPr lang="en-US"/>
              <a:t>#DiscoverTheTalent</a:t>
            </a:r>
            <a:endParaRPr lang="en-US" dirty="0"/>
          </a:p>
        </p:txBody>
      </p:sp>
      <p:pic>
        <p:nvPicPr>
          <p:cNvPr id="7" name="Picture 29" descr="A picture containing chart&#10;&#10;Description automatically generated">
            <a:hlinkClick r:id="rId3"/>
            <a:extLst>
              <a:ext uri="{FF2B5EF4-FFF2-40B4-BE49-F238E27FC236}">
                <a16:creationId xmlns:a16="http://schemas.microsoft.com/office/drawing/2014/main" id="{F378CF9B-A659-4826-8E8B-B849E1FBF728}"/>
              </a:ext>
            </a:extLst>
          </p:cNvPr>
          <p:cNvPicPr>
            <a:picLocks noChangeAspect="1"/>
          </p:cNvPicPr>
          <p:nvPr/>
        </p:nvPicPr>
        <p:blipFill>
          <a:blip r:embed="rId4"/>
          <a:stretch>
            <a:fillRect/>
          </a:stretch>
        </p:blipFill>
        <p:spPr>
          <a:xfrm>
            <a:off x="838200" y="1253331"/>
            <a:ext cx="4355861" cy="4351338"/>
          </a:xfrm>
          <a:prstGeom prst="rect">
            <a:avLst/>
          </a:prstGeom>
        </p:spPr>
      </p:pic>
      <p:graphicFrame>
        <p:nvGraphicFramePr>
          <p:cNvPr id="10" name="Diagram 12">
            <a:extLst>
              <a:ext uri="{FF2B5EF4-FFF2-40B4-BE49-F238E27FC236}">
                <a16:creationId xmlns:a16="http://schemas.microsoft.com/office/drawing/2014/main" id="{69F992D6-9186-4C62-B05F-D0CB8F35677A}"/>
              </a:ext>
            </a:extLst>
          </p:cNvPr>
          <p:cNvGraphicFramePr/>
          <p:nvPr>
            <p:extLst>
              <p:ext uri="{D42A27DB-BD31-4B8C-83A1-F6EECF244321}">
                <p14:modId xmlns:p14="http://schemas.microsoft.com/office/powerpoint/2010/main" val="2173009778"/>
              </p:ext>
            </p:extLst>
          </p:nvPr>
        </p:nvGraphicFramePr>
        <p:xfrm>
          <a:off x="6010508" y="2555508"/>
          <a:ext cx="5343292" cy="36576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0">
            <a:extLst>
              <a:ext uri="{FF2B5EF4-FFF2-40B4-BE49-F238E27FC236}">
                <a16:creationId xmlns:a16="http://schemas.microsoft.com/office/drawing/2014/main" id="{910B0444-14D1-424E-AA8E-7B5B530561A7}"/>
              </a:ext>
            </a:extLst>
          </p:cNvPr>
          <p:cNvSpPr txBox="1"/>
          <p:nvPr/>
        </p:nvSpPr>
        <p:spPr>
          <a:xfrm>
            <a:off x="5897217" y="2093843"/>
            <a:ext cx="566991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#DiscoverTheTalent is an initiative to further build business relationships in the communities we serve to advocate, train, and hire military spouses. </a:t>
            </a:r>
            <a:r>
              <a:rPr lang="en-US" dirty="0">
                <a:ea typeface="+mn-lt"/>
                <a:cs typeface="+mn-lt"/>
              </a:rPr>
              <a:t> </a:t>
            </a:r>
          </a:p>
        </p:txBody>
      </p:sp>
    </p:spTree>
    <p:extLst>
      <p:ext uri="{BB962C8B-B14F-4D97-AF65-F5344CB8AC3E}">
        <p14:creationId xmlns:p14="http://schemas.microsoft.com/office/powerpoint/2010/main" val="110889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ECF868-C7DF-4B5A-8C1D-0883CA518ABD}"/>
              </a:ext>
            </a:extLst>
          </p:cNvPr>
          <p:cNvSpPr txBox="1"/>
          <p:nvPr/>
        </p:nvSpPr>
        <p:spPr>
          <a:xfrm>
            <a:off x="3607308" y="1658915"/>
            <a:ext cx="4977384" cy="1770085"/>
          </a:xfrm>
          <a:prstGeom prst="rect">
            <a:avLst/>
          </a:prstGeom>
          <a:noFill/>
        </p:spPr>
        <p:txBody>
          <a:bodyPr wrap="square" lIns="91440" tIns="45720" rIns="91440" bIns="45720" rtlCol="0" anchor="t">
            <a:noAutofit/>
          </a:bodyPr>
          <a:lstStyle/>
          <a:p>
            <a:pPr algn="ctr">
              <a:lnSpc>
                <a:spcPct val="150000"/>
              </a:lnSpc>
            </a:pPr>
            <a:r>
              <a:rPr lang="en-US" sz="2600" b="1" dirty="0">
                <a:solidFill>
                  <a:srgbClr val="01B5E2"/>
                </a:solidFill>
                <a:latin typeface="Montserrat" pitchFamily="2" charset="77"/>
              </a:rPr>
              <a:t>Insert Name</a:t>
            </a:r>
          </a:p>
          <a:p>
            <a:pPr algn="ctr">
              <a:lnSpc>
                <a:spcPct val="150000"/>
              </a:lnSpc>
            </a:pPr>
            <a:r>
              <a:rPr lang="en-US" i="1" dirty="0">
                <a:latin typeface="Montserrat Semi"/>
              </a:rPr>
              <a:t>Insert Title</a:t>
            </a:r>
            <a:endParaRPr lang="en-US" dirty="0">
              <a:latin typeface="Montserrat Semi"/>
            </a:endParaRPr>
          </a:p>
          <a:p>
            <a:pPr algn="ctr">
              <a:lnSpc>
                <a:spcPct val="150000"/>
              </a:lnSpc>
            </a:pPr>
            <a:r>
              <a:rPr lang="en-US" i="1" dirty="0">
                <a:latin typeface="Montserrat Semi"/>
              </a:rPr>
              <a:t>Insert Company</a:t>
            </a:r>
          </a:p>
          <a:p>
            <a:pPr algn="ctr">
              <a:lnSpc>
                <a:spcPct val="150000"/>
              </a:lnSpc>
            </a:pPr>
            <a:r>
              <a:rPr lang="en-US" dirty="0">
                <a:latin typeface="Montserrat Semi"/>
              </a:rPr>
              <a:t>Insert MSEEZ Email Address/Contact</a:t>
            </a:r>
          </a:p>
        </p:txBody>
      </p:sp>
      <p:sp>
        <p:nvSpPr>
          <p:cNvPr id="8" name="Title 1">
            <a:extLst>
              <a:ext uri="{FF2B5EF4-FFF2-40B4-BE49-F238E27FC236}">
                <a16:creationId xmlns:a16="http://schemas.microsoft.com/office/drawing/2014/main" id="{77BB1678-A4C2-FA4D-8292-7895E89A0C9D}"/>
              </a:ext>
            </a:extLst>
          </p:cNvPr>
          <p:cNvSpPr>
            <a:spLocks noGrp="1"/>
          </p:cNvSpPr>
          <p:nvPr>
            <p:ph type="title"/>
          </p:nvPr>
        </p:nvSpPr>
        <p:spPr>
          <a:xfrm>
            <a:off x="609600" y="343948"/>
            <a:ext cx="10972800" cy="1143000"/>
          </a:xfrm>
        </p:spPr>
        <p:txBody>
          <a:bodyPr/>
          <a:lstStyle/>
          <a:p>
            <a:pPr algn="ctr"/>
            <a:r>
              <a:rPr lang="en-US" dirty="0">
                <a:latin typeface="Montserrat" pitchFamily="2" charset="77"/>
              </a:rPr>
              <a:t>CONTACT INFORMATION</a:t>
            </a:r>
          </a:p>
        </p:txBody>
      </p:sp>
    </p:spTree>
    <p:extLst>
      <p:ext uri="{BB962C8B-B14F-4D97-AF65-F5344CB8AC3E}">
        <p14:creationId xmlns:p14="http://schemas.microsoft.com/office/powerpoint/2010/main" val="40672500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83B8F962623C459D22904AAAA452F7" ma:contentTypeVersion="12" ma:contentTypeDescription="Create a new document." ma:contentTypeScope="" ma:versionID="4952b55757969b78ddb747fa1519e85f">
  <xsd:schema xmlns:xsd="http://www.w3.org/2001/XMLSchema" xmlns:xs="http://www.w3.org/2001/XMLSchema" xmlns:p="http://schemas.microsoft.com/office/2006/metadata/properties" xmlns:ns2="9d43a055-9978-4cfb-8283-055abdb1bf71" xmlns:ns3="f42bf8e1-3580-4f2f-b1cf-e90333a9de9e" targetNamespace="http://schemas.microsoft.com/office/2006/metadata/properties" ma:root="true" ma:fieldsID="2b39a3ff51c1b70b45ad0b62fd3a9ef8" ns2:_="" ns3:_="">
    <xsd:import namespace="9d43a055-9978-4cfb-8283-055abdb1bf71"/>
    <xsd:import namespace="f42bf8e1-3580-4f2f-b1cf-e90333a9de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43a055-9978-4cfb-8283-055abdb1bf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42bf8e1-3580-4f2f-b1cf-e90333a9de9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E07BBA-61D6-42A4-B16C-12502A96D214}">
  <ds:schemaRefs>
    <ds:schemaRef ds:uri="9d43a055-9978-4cfb-8283-055abdb1bf71"/>
    <ds:schemaRef ds:uri="http://schemas.microsoft.com/office/2006/metadata/properties"/>
    <ds:schemaRef ds:uri="http://schemas.openxmlformats.org/package/2006/metadata/core-properties"/>
    <ds:schemaRef ds:uri="http://purl.org/dc/terms/"/>
    <ds:schemaRef ds:uri="http://purl.org/dc/elements/1.1/"/>
    <ds:schemaRef ds:uri="http://schemas.microsoft.com/office/2006/documentManagement/types"/>
    <ds:schemaRef ds:uri="f42bf8e1-3580-4f2f-b1cf-e90333a9de9e"/>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F7BF272-C721-4C76-958A-95EDA3F0EE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43a055-9978-4cfb-8283-055abdb1bf71"/>
    <ds:schemaRef ds:uri="f42bf8e1-3580-4f2f-b1cf-e90333a9de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F6C42-248F-4C4E-8283-6F33D1C386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57</TotalTime>
  <Words>326</Words>
  <Application>Microsoft Office PowerPoint</Application>
  <PresentationFormat>Widescreen</PresentationFormat>
  <Paragraphs>27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HIRING OUR HEROES HISTORY</vt:lpstr>
      <vt:lpstr>ROLE OF MSEEZ</vt:lpstr>
      <vt:lpstr>#DiscoverTheTalent</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Neal, Angela</dc:creator>
  <cp:lastModifiedBy>Neal, Angela</cp:lastModifiedBy>
  <cp:revision>2</cp:revision>
  <dcterms:created xsi:type="dcterms:W3CDTF">2021-08-18T12:46:28Z</dcterms:created>
  <dcterms:modified xsi:type="dcterms:W3CDTF">2021-11-10T15:16:55Z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0x0101000783B8F962623C459D22904AAAA452F7</vt:lpwstr>
  </property>
</Properties>
</file>